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2" r:id="rId5"/>
    <p:sldId id="265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FF0066"/>
    <a:srgbClr val="009900"/>
    <a:srgbClr val="9900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2941-704B-48B4-82A1-B9DB284AFA48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0FE2C-10BD-4B15-9113-2A354EE51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4E220-DCF5-4654-8285-A86673F86655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2B8BE-D670-493A-9C67-00A9937C9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99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BC501A-5480-40D3-AF5C-7BEBB320C2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74834-EBD0-4F57-9D4B-1290080C7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2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D5A10-0496-43BA-A52E-B4B4713257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22813-EEDB-4699-B886-D7B02D992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05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F3320-4830-491B-8317-FE5023EBD5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6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37E18-130A-4EE5-BD15-96F150333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6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AC2F-5082-474A-A064-10CACF6CAA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51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8387-4F4A-4260-9294-6B326C07F7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30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EF39A-F73F-41DB-8DAF-9D8ECB4E13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85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161BA-F09E-486C-B278-67661BC39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0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A9F71-3409-4B8D-9DC6-E2290DF92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37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5F26C20-ADEE-4E71-BAD5-1B4B53DF97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39825"/>
          </a:xfrm>
        </p:spPr>
        <p:txBody>
          <a:bodyPr/>
          <a:lstStyle/>
          <a:p>
            <a:r>
              <a:rPr lang="en-US" altLang="en-US" sz="3200" dirty="0"/>
              <a:t>Me llamo __________ Clase </a:t>
            </a:r>
            <a:r>
              <a:rPr lang="en-US" altLang="en-US" sz="3200" dirty="0" smtClean="0"/>
              <a:t>601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>La fecha es </a:t>
            </a:r>
            <a:r>
              <a:rPr lang="en-US" altLang="en-US" sz="3200"/>
              <a:t>el </a:t>
            </a:r>
            <a:r>
              <a:rPr lang="en-US" altLang="en-US" sz="3200" smtClean="0"/>
              <a:t>17 </a:t>
            </a:r>
            <a:r>
              <a:rPr lang="en-US" altLang="en-US" sz="3200" dirty="0"/>
              <a:t>de </a:t>
            </a:r>
            <a:r>
              <a:rPr lang="en-US" altLang="en-US" sz="3200" dirty="0" smtClean="0"/>
              <a:t>enero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2018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Propósito # </a:t>
            </a:r>
            <a:r>
              <a:rPr lang="es-ES_tradnl" altLang="en-US" sz="3000" b="1" dirty="0" smtClean="0">
                <a:solidFill>
                  <a:schemeClr val="accent1"/>
                </a:solidFill>
              </a:rPr>
              <a:t>46:</a:t>
            </a:r>
            <a:r>
              <a:rPr lang="es-ES_tradnl" altLang="en-US" sz="3000" dirty="0" smtClean="0">
                <a:solidFill>
                  <a:schemeClr val="accent1"/>
                </a:solidFill>
              </a:rPr>
              <a:t> </a:t>
            </a:r>
            <a:r>
              <a:rPr lang="es-ES_tradnl" altLang="en-US" sz="3000" dirty="0"/>
              <a:t>¿Cómo son tus clases</a:t>
            </a:r>
            <a:r>
              <a:rPr lang="es-ES_tradnl" altLang="en-US" sz="3000" dirty="0" smtClean="0"/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i="1" dirty="0" smtClean="0">
                <a:solidFill>
                  <a:srgbClr val="92D050"/>
                </a:solidFill>
              </a:rPr>
              <a:t>L.O.- To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possessive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adjectives</a:t>
            </a:r>
            <a:endParaRPr lang="es-ES_tradnl" altLang="en-US" sz="3000" i="1" dirty="0">
              <a:solidFill>
                <a:srgbClr val="92D05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000" dirty="0" err="1" smtClean="0"/>
              <a:t>Copy</a:t>
            </a:r>
            <a:r>
              <a:rPr lang="es-ES_tradnl" altLang="en-US" sz="3000" dirty="0" smtClean="0"/>
              <a:t> and </a:t>
            </a:r>
            <a:r>
              <a:rPr lang="es-ES_tradnl" altLang="en-US" sz="3000" dirty="0" err="1" smtClean="0"/>
              <a:t>answer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according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model</a:t>
            </a:r>
            <a:r>
              <a:rPr lang="es-ES_tradnl" altLang="en-US" sz="3000" dirty="0" smtClean="0"/>
              <a:t>.</a:t>
            </a:r>
            <a:endParaRPr lang="es-ES_tradnl" altLang="en-US" sz="30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000" dirty="0"/>
              <a:t>El hermano de </a:t>
            </a:r>
            <a:r>
              <a:rPr lang="es-ES_tradnl" altLang="en-US" sz="3000" dirty="0" smtClean="0"/>
              <a:t>Paco / </a:t>
            </a:r>
            <a:r>
              <a:rPr lang="es-ES_tradnl" altLang="en-US" sz="3000" dirty="0"/>
              <a:t>inteligente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chemeClr val="accent2"/>
                </a:solidFill>
              </a:rPr>
              <a:t>- </a:t>
            </a:r>
            <a:r>
              <a:rPr lang="es-ES_tradnl" altLang="en-US" sz="3000" dirty="0">
                <a:solidFill>
                  <a:srgbClr val="FFC000"/>
                </a:solidFill>
              </a:rPr>
              <a:t>¿Es el hermano de Paco?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rgbClr val="FFC000"/>
                </a:solidFill>
              </a:rPr>
              <a:t>- Si, es su hermano. Su hermano es inteligente.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/>
              <a:t>Las hermanas de </a:t>
            </a:r>
            <a:r>
              <a:rPr lang="es-ES_tradnl" altLang="en-US" sz="3000" dirty="0" smtClean="0"/>
              <a:t>Eduardo / gemelas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Los amigos de Mari / alumnos en la misma escuela.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El perro de ellos / cariñoso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La casa de los Gómez / bonita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839200" cy="5638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2600" dirty="0" smtClean="0"/>
              <a:t>Las hermanas de </a:t>
            </a:r>
            <a:r>
              <a:rPr lang="es-ES_tradnl" altLang="en-US" sz="2600" dirty="0" smtClean="0"/>
              <a:t>Eduardo/gemelas</a:t>
            </a:r>
            <a:endParaRPr lang="es-ES_tradnl" altLang="en-US" sz="2600" dirty="0" smtClean="0">
              <a:solidFill>
                <a:srgbClr val="FFC000"/>
              </a:solidFill>
            </a:endParaRPr>
          </a:p>
          <a:p>
            <a:pPr marL="609600" indent="-609600">
              <a:buFont typeface="Wingdings" pitchFamily="2" charset="2"/>
              <a:buAutoNum type="arabicPeriod" startAt="3"/>
            </a:pPr>
            <a:r>
              <a:rPr lang="es-ES_tradnl" altLang="en-US" sz="2600" dirty="0" smtClean="0"/>
              <a:t>Los </a:t>
            </a:r>
            <a:r>
              <a:rPr lang="es-ES_tradnl" altLang="en-US" sz="2600" dirty="0"/>
              <a:t>amigos de Mari/ alumnos en la misma escuela.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600" dirty="0" smtClean="0">
                <a:solidFill>
                  <a:schemeClr val="hlink"/>
                </a:solidFill>
              </a:rPr>
              <a:t>4</a:t>
            </a:r>
            <a:r>
              <a:rPr lang="es-ES_tradnl" altLang="en-US" sz="2600" dirty="0">
                <a:solidFill>
                  <a:schemeClr val="hlink"/>
                </a:solidFill>
              </a:rPr>
              <a:t>.  </a:t>
            </a:r>
            <a:r>
              <a:rPr lang="es-ES_tradnl" altLang="en-US" sz="2600" dirty="0"/>
              <a:t>El perro de ellos/ cariñoso.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600" dirty="0" smtClean="0">
                <a:solidFill>
                  <a:schemeClr val="hlink"/>
                </a:solidFill>
              </a:rPr>
              <a:t>5</a:t>
            </a:r>
            <a:r>
              <a:rPr lang="es-ES_tradnl" altLang="en-US" sz="2600" dirty="0">
                <a:solidFill>
                  <a:schemeClr val="hlink"/>
                </a:solidFill>
              </a:rPr>
              <a:t>.  </a:t>
            </a:r>
            <a:r>
              <a:rPr lang="es-ES_tradnl" altLang="en-US" sz="2600" dirty="0"/>
              <a:t>La casa de los Gómez/ bonita</a:t>
            </a:r>
            <a:r>
              <a:rPr lang="es-ES_tradnl" altLang="en-US" sz="2600" dirty="0" smtClean="0"/>
              <a:t>.</a:t>
            </a:r>
            <a:endParaRPr lang="es-ES_tradnl" altLang="en-US" sz="26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1"/>
                </a:solidFill>
              </a:rPr>
              <a:t>Repaso</a:t>
            </a:r>
            <a:r>
              <a:rPr lang="en-US" altLang="en-US" dirty="0">
                <a:solidFill>
                  <a:schemeClr val="accent1"/>
                </a:solidFill>
              </a:rPr>
              <a:t> de la </a:t>
            </a:r>
            <a:r>
              <a:rPr lang="en-US" altLang="en-US" dirty="0" err="1" smtClean="0">
                <a:solidFill>
                  <a:schemeClr val="accent1"/>
                </a:solidFill>
              </a:rPr>
              <a:t>Actividad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 err="1" smtClean="0">
                <a:solidFill>
                  <a:schemeClr val="accent1"/>
                </a:solidFill>
              </a:rPr>
              <a:t>Inicial</a:t>
            </a:r>
            <a:endParaRPr lang="en-US" alt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1"/>
                </a:solidFill>
              </a:rPr>
              <a:t>Repaso</a:t>
            </a:r>
            <a:r>
              <a:rPr lang="en-US" altLang="en-US" dirty="0">
                <a:solidFill>
                  <a:schemeClr val="accent1"/>
                </a:solidFill>
              </a:rPr>
              <a:t> de la </a:t>
            </a:r>
            <a:r>
              <a:rPr lang="en-US" altLang="en-US" dirty="0" err="1">
                <a:solidFill>
                  <a:schemeClr val="accent1"/>
                </a:solidFill>
              </a:rPr>
              <a:t>Tarea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45b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15400" cy="55626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ES_tradnl" altLang="en-US" sz="2800" dirty="0" err="1"/>
              <a:t>Workbook</a:t>
            </a:r>
            <a:r>
              <a:rPr lang="es-ES_tradnl" altLang="en-US" sz="2800" dirty="0"/>
              <a:t>, p. 2.10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G.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José tiene quince años, ¿y tú?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000" dirty="0" smtClean="0">
                <a:solidFill>
                  <a:schemeClr val="hlink"/>
                </a:solidFill>
              </a:rPr>
              <a:t>2</a:t>
            </a:r>
            <a:r>
              <a:rPr lang="es-ES_tradnl" altLang="en-US" sz="20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 Ellos tienen una familia grande. ¿y tu prima Luisa?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</a:t>
            </a:r>
            <a:r>
              <a:rPr lang="es-ES_tradnl" altLang="en-US" sz="24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Ella tiene un perro. ¿Y ustedes?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4</a:t>
            </a:r>
            <a:r>
              <a:rPr lang="es-ES_tradnl" altLang="en-US" sz="24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Los padres de Luisa tienen una casa privada. ¿Y tu familia?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5</a:t>
            </a:r>
            <a:r>
              <a:rPr lang="es-ES_tradnl" altLang="en-US" sz="24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Él tiene un carro viejo. ¿Y ustedes</a:t>
            </a:r>
            <a:r>
              <a:rPr lang="es-ES_tradnl" altLang="en-US" sz="2800" dirty="0" smtClean="0"/>
              <a:t>?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6400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H.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Yo tengo dos hermanos. _________ hermano menor tiene trece años y ________hermano mayor tiene diecisiete.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Nosotros tenemos una casa privada. __________ casa tiene un jardín. ________ casa tiene un garaje también. Tenemos un carro. ________ carro no es viejo.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Tú tienes un hermano, ¿no? ¿Cuántos años tiene ________ hermano? ¿________ hermano tiene una bicicleta?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La familia de </a:t>
            </a:r>
            <a:r>
              <a:rPr lang="es-ES_tradnl" altLang="en-US" sz="2800" dirty="0" err="1"/>
              <a:t>Maripaz</a:t>
            </a:r>
            <a:r>
              <a:rPr lang="es-ES_tradnl" altLang="en-US" sz="2800" dirty="0"/>
              <a:t> tiene un departamento en Lima. __________ departamento es grande. ___________ departamento tiene balcón. De __________ balcón hay una vista bonita del Océano Pacifico.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9225"/>
            <a:ext cx="9144000" cy="1139825"/>
          </a:xfrm>
        </p:spPr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Repaso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15" descr="i"/>
          <p:cNvPicPr>
            <a:picLocks noGrp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1" t="11111" r="26364" b="5555"/>
          <a:stretch/>
        </p:blipFill>
        <p:spPr bwMode="auto">
          <a:xfrm>
            <a:off x="1239982" y="1361420"/>
            <a:ext cx="1122218" cy="130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you-singula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2" t="8522" r="19370" b="11146"/>
          <a:stretch/>
        </p:blipFill>
        <p:spPr bwMode="auto">
          <a:xfrm>
            <a:off x="1010421" y="2590800"/>
            <a:ext cx="1351779" cy="136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8" descr="h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7" t="11028" r="10331" b="6801"/>
          <a:stretch/>
        </p:blipFill>
        <p:spPr bwMode="auto">
          <a:xfrm>
            <a:off x="606687" y="3902705"/>
            <a:ext cx="1831714" cy="13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5" t="22727" r="21547" b="14463"/>
          <a:stretch/>
        </p:blipFill>
        <p:spPr bwMode="auto">
          <a:xfrm>
            <a:off x="762000" y="5245630"/>
            <a:ext cx="1711036" cy="145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85180" y="1153180"/>
            <a:ext cx="337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Singular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724400" y="1099810"/>
            <a:ext cx="0" cy="56057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80780" y="1153180"/>
            <a:ext cx="337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Plural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04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Ejericicios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30725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 de mesa,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 72</a:t>
            </a:r>
          </a:p>
          <a:p>
            <a:pPr lvl="1"/>
            <a:r>
              <a:rPr lang="en-US" dirty="0" smtClean="0"/>
              <a:t>Con un </a:t>
            </a:r>
            <a:r>
              <a:rPr lang="en-US" dirty="0" err="1" smtClean="0"/>
              <a:t>compañero</a:t>
            </a:r>
            <a:r>
              <a:rPr lang="en-US" dirty="0" smtClean="0"/>
              <a:t> </a:t>
            </a:r>
            <a:r>
              <a:rPr lang="en-US" i="1" dirty="0" smtClean="0"/>
              <a:t>(partner)</a:t>
            </a:r>
            <a:r>
              <a:rPr lang="en-US" dirty="0" smtClean="0"/>
              <a:t>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14</a:t>
            </a:r>
            <a:r>
              <a:rPr lang="en-US" dirty="0" smtClean="0"/>
              <a:t> p. 72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WORKBOOK:</a:t>
            </a:r>
          </a:p>
          <a:p>
            <a:pPr lvl="2"/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smtClean="0"/>
              <a:t>2.11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8893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smtClean="0">
                <a:solidFill>
                  <a:schemeClr val="accent1"/>
                </a:solidFill>
              </a:rPr>
              <a:t>TAREA # 46</a:t>
            </a:r>
            <a:endParaRPr lang="en-US" altLang="en-US" kern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63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2365</TotalTime>
  <Words>343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Orbit</vt:lpstr>
      <vt:lpstr>Me llamo __________ Clase 601 La fecha es el 17 de enero del 2018</vt:lpstr>
      <vt:lpstr>Repaso de la Actividad Inicial</vt:lpstr>
      <vt:lpstr>Repaso de la Tarea 45b</vt:lpstr>
      <vt:lpstr>PowerPoint Presentation</vt:lpstr>
      <vt:lpstr>Repaso</vt:lpstr>
      <vt:lpstr>Ejericicios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9N La fecha es el 17 de mayo del 2012</dc:title>
  <dc:creator>Helen Zumaeta</dc:creator>
  <cp:lastModifiedBy>Helen Zumaeta</cp:lastModifiedBy>
  <cp:revision>34</cp:revision>
  <cp:lastPrinted>2017-02-15T16:07:19Z</cp:lastPrinted>
  <dcterms:created xsi:type="dcterms:W3CDTF">2012-05-16T20:34:28Z</dcterms:created>
  <dcterms:modified xsi:type="dcterms:W3CDTF">2018-01-17T15:55:26Z</dcterms:modified>
</cp:coreProperties>
</file>